
<file path=[Content_Types].xml><?xml version="1.0" encoding="utf-8"?>
<Types xmlns="http://schemas.openxmlformats.org/package/2006/content-types">
  <Default Extension="fntdata" ContentType="application/x-fontdata"/>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embeddedFontLst>
    <p:embeddedFont>
      <p:font typeface="Average" panose="020B0604020202020204" charset="0"/>
      <p:regular r:id="rId13"/>
    </p:embeddedFont>
    <p:embeddedFont>
      <p:font typeface="Oswald" panose="00000500000000000000" pitchFamily="2" charset="0"/>
      <p:regular r:id="rId14"/>
      <p:bold r:id="rId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0" d="100"/>
          <a:sy n="120" d="100"/>
        </p:scale>
        <p:origin x="37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98590c9380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98590c938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98590c9380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98590c9380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98590c9380_3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98590c9380_3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398590c9380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398590c938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a:t>Vi begyndte vores “sprint”, i gåseøjne, med at sætte os sammen og diskutere projektstruktur, programmerings-practices (såsom kodekommentarer; vores klasse- og metode-navne skulle være sigende; og alt kode skulle være engelsk). </a:t>
            </a:r>
            <a:endParaRPr/>
          </a:p>
          <a:p>
            <a:pPr marL="457200" lvl="0" indent="-298450" algn="l" rtl="0">
              <a:spcBef>
                <a:spcPts val="0"/>
              </a:spcBef>
              <a:spcAft>
                <a:spcPts val="0"/>
              </a:spcAft>
              <a:buSzPts val="1100"/>
              <a:buChar char="-"/>
            </a:pPr>
            <a:r>
              <a:rPr lang="en-GB"/>
              <a:t>Vi har et kanban-board kørende gennem GitHub, som vi ikke helt har ryddet op i, og som vi ikke har været super ihærdige med at følge, men vi har det. </a:t>
            </a:r>
            <a:endParaRPr/>
          </a:p>
          <a:p>
            <a:pPr marL="457200" lvl="0" indent="-298450" algn="l" rtl="0">
              <a:spcBef>
                <a:spcPts val="0"/>
              </a:spcBef>
              <a:spcAft>
                <a:spcPts val="0"/>
              </a:spcAft>
              <a:buSzPts val="1100"/>
              <a:buChar char="-"/>
            </a:pPr>
            <a:r>
              <a:rPr lang="en-GB"/>
              <a:t>Med et tremandshold har der ikke rigtig været nogen roller; ingen projektejer, kun udviklere i holdet; men jeg kan påstå, til en hvis grad, at jeg har ageret SCRUM-master også, ved at styre morgen- og opfølgningsmøder de fleste dage igennem projektets forløb. </a:t>
            </a:r>
            <a:endParaRPr/>
          </a:p>
          <a:p>
            <a:pPr marL="457200" lvl="0" indent="-298450" algn="l" rtl="0">
              <a:spcBef>
                <a:spcPts val="0"/>
              </a:spcBef>
              <a:spcAft>
                <a:spcPts val="0"/>
              </a:spcAft>
              <a:buSzPts val="1100"/>
              <a:buChar char="-"/>
            </a:pPr>
            <a:r>
              <a:rPr lang="en-GB"/>
              <a:t>Da vi begyndte, udfyldte vi også en tilhørende “samarbejdsformular”, hvor vi beskrev vores styrker og svagheder hver især, som vi så knapt har rørt siden. </a:t>
            </a:r>
            <a:endParaRPr/>
          </a:p>
          <a:p>
            <a:pPr marL="457200" lvl="0" indent="-298450" algn="l" rtl="0">
              <a:spcBef>
                <a:spcPts val="0"/>
              </a:spcBef>
              <a:spcAft>
                <a:spcPts val="0"/>
              </a:spcAft>
              <a:buSzPts val="1100"/>
              <a:buChar char="-"/>
            </a:pPr>
            <a:r>
              <a:rPr lang="en-GB"/>
              <a:t>Der har været områder, hvor nogle var kommet til enighed om noget projektstruktur, som ikke var blevet kommunikeret; men vi havde snakket om det derefter, og vi har forsøgt aktivt at kommunikere de fleste aspekter af udviklingen siden da. </a:t>
            </a:r>
            <a:br>
              <a:rPr lang="en-GB"/>
            </a:br>
            <a:r>
              <a:rPr lang="en-GB"/>
              <a:t>Jeg selv har haft svært ved at følge med mit holds faglighed, men da dét blev indset, så begyndte Thor at tjekke ind, om jeg havde noget at lave.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98590c9380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98590c9380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Video/Gif for frontend der viser nogle af tingene virker</a:t>
            </a:r>
            <a:br>
              <a:rPr lang="en-GB"/>
            </a:br>
            <a:r>
              <a:rPr lang="en-GB"/>
              <a:t>Gif af HTTPie der viser oprettelsen af et nyt produkt, visning af produktet, opdatering og derefter sletning af produktet, og vises at den er væk.</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98590c9380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98590c9380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Billede af vores først udkast til hvordan backend skulle se ud, samt vores krav til kode.</a:t>
            </a:r>
            <a:br>
              <a:rPr lang="en-GB"/>
            </a:br>
            <a:br>
              <a:rPr lang="en-GB"/>
            </a:br>
            <a:r>
              <a:rPr lang="en-GB"/>
              <a:t>Billede af kompakt projektstruktur</a:t>
            </a:r>
            <a:endParaRPr/>
          </a:p>
          <a:p>
            <a:pPr marL="0" lvl="0" indent="457200" algn="l" rtl="0">
              <a:spcBef>
                <a:spcPts val="0"/>
              </a:spcBef>
              <a:spcAft>
                <a:spcPts val="0"/>
              </a:spcAft>
              <a:buNone/>
            </a:pPr>
            <a:r>
              <a:rPr lang="en-GB"/>
              <a:t>Kom ind på hvor jeg uvist kom til at bestemme struktur. Flere Projekter i et overordnet projekt. Var den bedste løsning, men jeg skulle have snakket med gruppen omkring dette.</a:t>
            </a:r>
            <a:br>
              <a:rPr lang="en-GB"/>
            </a:br>
            <a:br>
              <a:rPr lang="en-GB"/>
            </a:b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398590c9380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398590c9380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Snak omkring forbindelser, design choices og problematikker.</a:t>
            </a:r>
            <a:endParaRPr/>
          </a:p>
          <a:p>
            <a:pPr marL="0" lvl="0" indent="0" algn="l" rtl="0">
              <a:spcBef>
                <a:spcPts val="0"/>
              </a:spcBef>
              <a:spcAft>
                <a:spcPts val="0"/>
              </a:spcAft>
              <a:buNone/>
            </a:pPr>
            <a:r>
              <a:rPr lang="en-GB"/>
              <a:t>Brugere are roller, brugere opretter ordrer. Ordrer har orderitems som linker med pordukter og skaber inventorylogs når produktet er afsendt. Inventorylogs er forbundet med alle kritiske områder for at holde en så detaljeret status som muligt.</a:t>
            </a:r>
            <a:endParaRPr/>
          </a:p>
          <a:p>
            <a:pPr marL="0" lvl="0" indent="0" algn="l" rtl="0">
              <a:spcBef>
                <a:spcPts val="0"/>
              </a:spcBef>
              <a:spcAft>
                <a:spcPts val="0"/>
              </a:spcAft>
              <a:buNone/>
            </a:pPr>
            <a:r>
              <a:rPr lang="en-GB"/>
              <a:t>Vi originalt have forskellige klasser for forskellige typer ordrer, men senere slimmede databasen ned og holdte type som værdi i ordrer. Vi fandt også ud af senere pga frontend diskussioner af vi havde brug for status og createdby i ordrer, da det ikke nødvendigvis var kunden der skaber ordreren på lagret. Og vi havde brug for en måde at kunne se status på en ordrer.</a:t>
            </a:r>
            <a:br>
              <a:rPr lang="en-GB"/>
            </a:br>
            <a:br>
              <a:rPr lang="en-GB"/>
            </a:br>
            <a:r>
              <a:rPr lang="en-GB"/>
              <a:t>Problematikker, vi havde originalt ikke fuldt ud tænk database strukturen. Så der var brug for ændringer undervejs. Gjorde det svært at teste, og tog tid at refactorere.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98590c9380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98590c9380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98590c9380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98590c9380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Snak omkring Test Rapport fra Onsdag</a:t>
            </a:r>
            <a:br>
              <a:rPr lang="en-GB"/>
            </a:br>
            <a:r>
              <a:rPr lang="en-GB"/>
              <a:t>	1 Test fejlede på Error code 500. </a:t>
            </a:r>
            <a:br>
              <a:rPr lang="en-GB"/>
            </a:br>
            <a:br>
              <a:rPr lang="en-GB"/>
            </a:br>
            <a:r>
              <a:rPr lang="en-GB"/>
              <a:t>Snak omkring Test Kode?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4.gif"/><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GB"/>
              <a:t>Lagerstyringssystem</a:t>
            </a:r>
            <a:br>
              <a:rPr lang="en-GB"/>
            </a:br>
            <a:r>
              <a:rPr lang="en-GB"/>
              <a:t>&amp;</a:t>
            </a:r>
            <a:br>
              <a:rPr lang="en-GB"/>
            </a:br>
            <a:r>
              <a:rPr lang="en-GB"/>
              <a:t>Gruppearbejde</a:t>
            </a:r>
            <a:endParaRPr/>
          </a:p>
        </p:txBody>
      </p:sp>
      <p:sp>
        <p:nvSpPr>
          <p:cNvPr id="60" name="Google Shape;60;p13"/>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a:t>Softwareudvikling — Uge 6/7</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Spørgsmål &amp; Input</a:t>
            </a:r>
            <a:endParaRPr/>
          </a:p>
        </p:txBody>
      </p:sp>
      <p:sp>
        <p:nvSpPr>
          <p:cNvPr id="131" name="Google Shape;131;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32" name="Google Shape;132;p22"/>
          <p:cNvPicPr preferRelativeResize="0"/>
          <p:nvPr/>
        </p:nvPicPr>
        <p:blipFill>
          <a:blip r:embed="rId3">
            <a:alphaModFix/>
          </a:blip>
          <a:stretch>
            <a:fillRect/>
          </a:stretch>
        </p:blipFill>
        <p:spPr>
          <a:xfrm>
            <a:off x="2640013" y="1315463"/>
            <a:ext cx="3863977" cy="309042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Opgaven</a:t>
            </a:r>
            <a:endParaRPr/>
          </a:p>
        </p:txBody>
      </p:sp>
      <p:sp>
        <p:nvSpPr>
          <p:cNvPr id="66" name="Google Shape;66;p14"/>
          <p:cNvSpPr txBox="1">
            <a:spLocks noGrp="1"/>
          </p:cNvSpPr>
          <p:nvPr>
            <p:ph type="body" idx="1"/>
          </p:nvPr>
        </p:nvSpPr>
        <p:spPr>
          <a:xfrm>
            <a:off x="311700" y="1152475"/>
            <a:ext cx="3499800" cy="2464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Lagerstyring - ikke webshop</a:t>
            </a:r>
            <a:endParaRPr/>
          </a:p>
          <a:p>
            <a:pPr marL="0" lvl="0" indent="0" algn="l" rtl="0">
              <a:spcBef>
                <a:spcPts val="1200"/>
              </a:spcBef>
              <a:spcAft>
                <a:spcPts val="0"/>
              </a:spcAft>
              <a:buNone/>
            </a:pPr>
            <a:r>
              <a:rPr lang="en-GB"/>
              <a:t>Teknologier</a:t>
            </a:r>
            <a:endParaRPr/>
          </a:p>
          <a:p>
            <a:pPr marL="0" lvl="0" indent="0" algn="l" rtl="0">
              <a:spcBef>
                <a:spcPts val="1200"/>
              </a:spcBef>
              <a:spcAft>
                <a:spcPts val="0"/>
              </a:spcAft>
              <a:buNone/>
            </a:pPr>
            <a:r>
              <a:rPr lang="en-GB"/>
              <a:t>Frameworks</a:t>
            </a:r>
            <a:endParaRPr/>
          </a:p>
          <a:p>
            <a:pPr marL="0" lvl="0" indent="0" algn="l" rtl="0">
              <a:spcBef>
                <a:spcPts val="1200"/>
              </a:spcBef>
              <a:spcAft>
                <a:spcPts val="1200"/>
              </a:spcAft>
              <a:buNone/>
            </a:pPr>
            <a:r>
              <a:rPr lang="en-GB"/>
              <a:t>Forberedelse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Design Patterns, OOP og SOLID</a:t>
            </a:r>
            <a:endParaRPr/>
          </a:p>
        </p:txBody>
      </p:sp>
      <p:sp>
        <p:nvSpPr>
          <p:cNvPr id="72" name="Google Shape;72;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Mediator Pattern</a:t>
            </a:r>
            <a:endParaRPr/>
          </a:p>
          <a:p>
            <a:pPr marL="0" lvl="0" indent="0" algn="l" rtl="0">
              <a:spcBef>
                <a:spcPts val="1200"/>
              </a:spcBef>
              <a:spcAft>
                <a:spcPts val="0"/>
              </a:spcAft>
              <a:buNone/>
            </a:pPr>
            <a:r>
              <a:rPr lang="en-GB"/>
              <a:t>Andre patterns vi kunne have brugt:</a:t>
            </a:r>
            <a:endParaRPr/>
          </a:p>
          <a:p>
            <a:pPr marL="457200" lvl="0" indent="-342900" algn="l" rtl="0">
              <a:spcBef>
                <a:spcPts val="1200"/>
              </a:spcBef>
              <a:spcAft>
                <a:spcPts val="0"/>
              </a:spcAft>
              <a:buSzPts val="1800"/>
              <a:buChar char="●"/>
            </a:pPr>
            <a:r>
              <a:rPr lang="en-GB"/>
              <a:t>Factory Method</a:t>
            </a:r>
            <a:endParaRPr/>
          </a:p>
          <a:p>
            <a:pPr marL="457200" lvl="0" indent="-342900" algn="l" rtl="0">
              <a:spcBef>
                <a:spcPts val="0"/>
              </a:spcBef>
              <a:spcAft>
                <a:spcPts val="0"/>
              </a:spcAft>
              <a:buSzPts val="1800"/>
              <a:buChar char="●"/>
            </a:pPr>
            <a:r>
              <a:rPr lang="en-GB"/>
              <a:t>Abstract factory</a:t>
            </a:r>
            <a:endParaRPr/>
          </a:p>
          <a:p>
            <a:pPr marL="0" lvl="0" indent="0" algn="l" rtl="0">
              <a:spcBef>
                <a:spcPts val="1200"/>
              </a:spcBef>
              <a:spcAft>
                <a:spcPts val="0"/>
              </a:spcAft>
              <a:buNone/>
            </a:pPr>
            <a:r>
              <a:rPr lang="en-GB"/>
              <a:t>OOP/SOLID</a:t>
            </a:r>
            <a:endParaRPr/>
          </a:p>
          <a:p>
            <a:pPr marL="0" lvl="0" indent="0" algn="l" rtl="0">
              <a:spcBef>
                <a:spcPts val="1200"/>
              </a:spcBef>
              <a:spcAft>
                <a:spcPts val="1200"/>
              </a:spcAft>
              <a:buNone/>
            </a:pPr>
            <a:endParaRPr/>
          </a:p>
        </p:txBody>
      </p:sp>
      <p:pic>
        <p:nvPicPr>
          <p:cNvPr id="73" name="Google Shape;73;p15"/>
          <p:cNvPicPr preferRelativeResize="0"/>
          <p:nvPr/>
        </p:nvPicPr>
        <p:blipFill>
          <a:blip r:embed="rId3">
            <a:alphaModFix/>
          </a:blip>
          <a:stretch>
            <a:fillRect/>
          </a:stretch>
        </p:blipFill>
        <p:spPr>
          <a:xfrm>
            <a:off x="5077729" y="445029"/>
            <a:ext cx="2689000" cy="3339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Samarbejdsværktøjer</a:t>
            </a:r>
            <a:endParaRPr/>
          </a:p>
        </p:txBody>
      </p:sp>
      <p:sp>
        <p:nvSpPr>
          <p:cNvPr id="79" name="Google Shape;79;p16"/>
          <p:cNvSpPr txBox="1">
            <a:spLocks noGrp="1"/>
          </p:cNvSpPr>
          <p:nvPr>
            <p:ph type="body" idx="1"/>
          </p:nvPr>
        </p:nvSpPr>
        <p:spPr>
          <a:xfrm>
            <a:off x="311700" y="1152475"/>
            <a:ext cx="2883900" cy="3140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SCRUM</a:t>
            </a:r>
            <a:endParaRPr/>
          </a:p>
          <a:p>
            <a:pPr marL="0" lvl="0" indent="0" algn="l" rtl="0">
              <a:spcBef>
                <a:spcPts val="1200"/>
              </a:spcBef>
              <a:spcAft>
                <a:spcPts val="0"/>
              </a:spcAft>
              <a:buNone/>
            </a:pPr>
            <a:r>
              <a:rPr lang="en-GB"/>
              <a:t>Kanban</a:t>
            </a:r>
            <a:endParaRPr/>
          </a:p>
          <a:p>
            <a:pPr marL="0" lvl="0" indent="0" algn="l" rtl="0">
              <a:spcBef>
                <a:spcPts val="1200"/>
              </a:spcBef>
              <a:spcAft>
                <a:spcPts val="0"/>
              </a:spcAft>
              <a:buNone/>
            </a:pPr>
            <a:r>
              <a:rPr lang="en-GB"/>
              <a:t>Rollefordeling? </a:t>
            </a:r>
            <a:endParaRPr/>
          </a:p>
          <a:p>
            <a:pPr marL="0" lvl="0" indent="0" algn="l" rtl="0">
              <a:spcBef>
                <a:spcPts val="1200"/>
              </a:spcBef>
              <a:spcAft>
                <a:spcPts val="0"/>
              </a:spcAft>
              <a:buNone/>
            </a:pPr>
            <a:r>
              <a:rPr lang="en-GB"/>
              <a:t>Hvor meget har vi egentlig </a:t>
            </a:r>
            <a:br>
              <a:rPr lang="en-GB"/>
            </a:br>
            <a:r>
              <a:rPr lang="en-GB"/>
              <a:t>holdt os til værktøjerne?</a:t>
            </a:r>
            <a:endParaRPr/>
          </a:p>
          <a:p>
            <a:pPr marL="0" lvl="0" indent="0" algn="l" rtl="0">
              <a:spcBef>
                <a:spcPts val="1200"/>
              </a:spcBef>
              <a:spcAft>
                <a:spcPts val="1200"/>
              </a:spcAft>
              <a:buNone/>
            </a:pPr>
            <a:r>
              <a:rPr lang="en-GB"/>
              <a:t>Retrospekt om </a:t>
            </a:r>
            <a:br>
              <a:rPr lang="en-GB"/>
            </a:br>
            <a:r>
              <a:rPr lang="en-GB"/>
              <a:t>kommunikation</a:t>
            </a:r>
            <a:endParaRPr/>
          </a:p>
        </p:txBody>
      </p:sp>
      <p:pic>
        <p:nvPicPr>
          <p:cNvPr id="80" name="Google Shape;80;p16"/>
          <p:cNvPicPr preferRelativeResize="0"/>
          <p:nvPr/>
        </p:nvPicPr>
        <p:blipFill>
          <a:blip r:embed="rId3">
            <a:alphaModFix/>
          </a:blip>
          <a:stretch>
            <a:fillRect/>
          </a:stretch>
        </p:blipFill>
        <p:spPr>
          <a:xfrm>
            <a:off x="3195724" y="1152475"/>
            <a:ext cx="5754100" cy="2085951"/>
          </a:xfrm>
          <a:prstGeom prst="rect">
            <a:avLst/>
          </a:prstGeom>
          <a:noFill/>
          <a:ln>
            <a:noFill/>
          </a:ln>
        </p:spPr>
      </p:pic>
      <p:sp>
        <p:nvSpPr>
          <p:cNvPr id="81" name="Google Shape;81;p16"/>
          <p:cNvSpPr/>
          <p:nvPr/>
        </p:nvSpPr>
        <p:spPr>
          <a:xfrm rot="5400000">
            <a:off x="6660325" y="2047825"/>
            <a:ext cx="3238800" cy="1349700"/>
          </a:xfrm>
          <a:prstGeom prst="rect">
            <a:avLst/>
          </a:prstGeom>
          <a:gradFill>
            <a:gsLst>
              <a:gs pos="0">
                <a:schemeClr val="l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82" name="Google Shape;82;p16"/>
          <p:cNvSpPr/>
          <p:nvPr/>
        </p:nvSpPr>
        <p:spPr>
          <a:xfrm>
            <a:off x="5872175" y="2922075"/>
            <a:ext cx="2765100" cy="1452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pic>
        <p:nvPicPr>
          <p:cNvPr id="83" name="Google Shape;83;p16"/>
          <p:cNvPicPr preferRelativeResize="0"/>
          <p:nvPr/>
        </p:nvPicPr>
        <p:blipFill>
          <a:blip r:embed="rId4">
            <a:alphaModFix/>
          </a:blip>
          <a:stretch>
            <a:fillRect/>
          </a:stretch>
        </p:blipFill>
        <p:spPr>
          <a:xfrm>
            <a:off x="5937925" y="2981050"/>
            <a:ext cx="2640725" cy="1311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Demo</a:t>
            </a:r>
            <a:endParaRPr/>
          </a:p>
        </p:txBody>
      </p:sp>
      <p:sp>
        <p:nvSpPr>
          <p:cNvPr id="89" name="Google Shape;89;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90" name="Google Shape;90;p17" title="2025-10-3010-12-33-ezgif.com-video-to-gif-converter (1).gif"/>
          <p:cNvPicPr preferRelativeResize="0"/>
          <p:nvPr/>
        </p:nvPicPr>
        <p:blipFill>
          <a:blip r:embed="rId5">
            <a:alphaModFix/>
          </a:blip>
          <a:stretch>
            <a:fillRect/>
          </a:stretch>
        </p:blipFill>
        <p:spPr>
          <a:xfrm>
            <a:off x="4257175" y="195175"/>
            <a:ext cx="4886826" cy="2913575"/>
          </a:xfrm>
          <a:prstGeom prst="rect">
            <a:avLst/>
          </a:prstGeom>
          <a:noFill/>
          <a:ln>
            <a:noFill/>
          </a:ln>
        </p:spPr>
      </p:pic>
      <p:sp>
        <p:nvSpPr>
          <p:cNvPr id="91" name="Google Shape;91;p17"/>
          <p:cNvSpPr/>
          <p:nvPr/>
        </p:nvSpPr>
        <p:spPr>
          <a:xfrm>
            <a:off x="271825" y="1527825"/>
            <a:ext cx="4674900" cy="35385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pic>
        <p:nvPicPr>
          <p:cNvPr id="2" name="2025-10-30 10-46-39">
            <a:hlinkClick r:id="" action="ppaction://media"/>
            <a:extLst>
              <a:ext uri="{FF2B5EF4-FFF2-40B4-BE49-F238E27FC236}">
                <a16:creationId xmlns:a16="http://schemas.microsoft.com/office/drawing/2014/main" id="{D1392225-198D-08B3-98E1-D604F3B3647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33512" y="1592625"/>
            <a:ext cx="4553776" cy="25614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8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Projektstruktur</a:t>
            </a:r>
            <a:endParaRPr/>
          </a:p>
        </p:txBody>
      </p:sp>
      <p:sp>
        <p:nvSpPr>
          <p:cNvPr id="98" name="Google Shape;98;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99" name="Google Shape;99;p18" title="Week 6-7 — UML-diagram, first draft.jpg"/>
          <p:cNvPicPr preferRelativeResize="0"/>
          <p:nvPr/>
        </p:nvPicPr>
        <p:blipFill>
          <a:blip r:embed="rId3">
            <a:alphaModFix/>
          </a:blip>
          <a:stretch>
            <a:fillRect/>
          </a:stretch>
        </p:blipFill>
        <p:spPr>
          <a:xfrm>
            <a:off x="51990" y="2045325"/>
            <a:ext cx="6130473" cy="2855926"/>
          </a:xfrm>
          <a:prstGeom prst="rect">
            <a:avLst/>
          </a:prstGeom>
          <a:noFill/>
          <a:ln>
            <a:noFill/>
          </a:ln>
        </p:spPr>
      </p:pic>
      <p:sp>
        <p:nvSpPr>
          <p:cNvPr id="100" name="Google Shape;100;p18"/>
          <p:cNvSpPr txBox="1"/>
          <p:nvPr/>
        </p:nvSpPr>
        <p:spPr>
          <a:xfrm>
            <a:off x="7067125" y="867750"/>
            <a:ext cx="1873200" cy="109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accent3"/>
                </a:solidFill>
                <a:latin typeface="Average"/>
                <a:ea typeface="Average"/>
                <a:cs typeface="Average"/>
                <a:sym typeface="Average"/>
              </a:rPr>
              <a:t>Insert projekt struktur billede når det er lavet</a:t>
            </a:r>
            <a:endParaRPr sz="1800">
              <a:solidFill>
                <a:schemeClr val="accent3"/>
              </a:solidFill>
              <a:latin typeface="Average"/>
              <a:ea typeface="Average"/>
              <a:cs typeface="Average"/>
              <a:sym typeface="Average"/>
            </a:endParaRPr>
          </a:p>
        </p:txBody>
      </p:sp>
      <p:sp>
        <p:nvSpPr>
          <p:cNvPr id="101" name="Google Shape;101;p18"/>
          <p:cNvSpPr/>
          <p:nvPr/>
        </p:nvSpPr>
        <p:spPr>
          <a:xfrm>
            <a:off x="5882928" y="1804525"/>
            <a:ext cx="1034400" cy="1896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pic>
        <p:nvPicPr>
          <p:cNvPr id="102" name="Google Shape;102;p18"/>
          <p:cNvPicPr preferRelativeResize="0"/>
          <p:nvPr/>
        </p:nvPicPr>
        <p:blipFill>
          <a:blip r:embed="rId4">
            <a:alphaModFix/>
          </a:blip>
          <a:stretch>
            <a:fillRect/>
          </a:stretch>
        </p:blipFill>
        <p:spPr>
          <a:xfrm>
            <a:off x="5927681" y="108725"/>
            <a:ext cx="3173301" cy="3549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Databasestruktur </a:t>
            </a:r>
            <a:r>
              <a:rPr lang="en-GB" sz="2000"/>
              <a:t>— This one’s for you, data-management crew!</a:t>
            </a:r>
            <a:endParaRPr sz="2000"/>
          </a:p>
        </p:txBody>
      </p:sp>
      <p:sp>
        <p:nvSpPr>
          <p:cNvPr id="108" name="Google Shape;108;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Init ER-Diagram</a:t>
            </a:r>
            <a:endParaRPr/>
          </a:p>
          <a:p>
            <a:pPr marL="0" lvl="0" indent="0" algn="l" rtl="0">
              <a:spcBef>
                <a:spcPts val="1200"/>
              </a:spcBef>
              <a:spcAft>
                <a:spcPts val="0"/>
              </a:spcAft>
              <a:buNone/>
            </a:pPr>
            <a:r>
              <a:rPr lang="en-GB"/>
              <a:t>	Før vi opdaterede databasen</a:t>
            </a:r>
            <a:endParaRPr/>
          </a:p>
          <a:p>
            <a:pPr marL="0" lvl="0" indent="0" algn="l" rtl="0">
              <a:spcBef>
                <a:spcPts val="1200"/>
              </a:spcBef>
              <a:spcAft>
                <a:spcPts val="1200"/>
              </a:spcAft>
              <a:buNone/>
            </a:pPr>
            <a:endParaRPr/>
          </a:p>
        </p:txBody>
      </p:sp>
      <p:pic>
        <p:nvPicPr>
          <p:cNvPr id="109" name="Google Shape;109;p19"/>
          <p:cNvPicPr preferRelativeResize="0"/>
          <p:nvPr/>
        </p:nvPicPr>
        <p:blipFill>
          <a:blip r:embed="rId3">
            <a:alphaModFix/>
          </a:blip>
          <a:stretch>
            <a:fillRect/>
          </a:stretch>
        </p:blipFill>
        <p:spPr>
          <a:xfrm>
            <a:off x="3958725" y="980800"/>
            <a:ext cx="5129526" cy="41223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Fremtidssikring</a:t>
            </a:r>
            <a:endParaRPr/>
          </a:p>
        </p:txBody>
      </p:sp>
      <p:sp>
        <p:nvSpPr>
          <p:cNvPr id="115" name="Google Shape;115;p20"/>
          <p:cNvSpPr txBox="1">
            <a:spLocks noGrp="1"/>
          </p:cNvSpPr>
          <p:nvPr>
            <p:ph type="body" idx="1"/>
          </p:nvPr>
        </p:nvSpPr>
        <p:spPr>
          <a:xfrm>
            <a:off x="311700" y="1152475"/>
            <a:ext cx="4260300" cy="2459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Hvor udvidelig er vores kode?</a:t>
            </a:r>
            <a:endParaRPr/>
          </a:p>
          <a:p>
            <a:pPr marL="0" lvl="0" indent="0" algn="l" rtl="0">
              <a:spcBef>
                <a:spcPts val="1200"/>
              </a:spcBef>
              <a:spcAft>
                <a:spcPts val="1200"/>
              </a:spcAft>
              <a:buNone/>
            </a:pPr>
            <a:r>
              <a:rPr lang="en-GB"/>
              <a:t>Overvejelser/reel implementering</a:t>
            </a:r>
            <a:endParaRPr/>
          </a:p>
        </p:txBody>
      </p:sp>
      <p:pic>
        <p:nvPicPr>
          <p:cNvPr id="116" name="Google Shape;116;p20"/>
          <p:cNvPicPr preferRelativeResize="0"/>
          <p:nvPr/>
        </p:nvPicPr>
        <p:blipFill>
          <a:blip r:embed="rId3">
            <a:alphaModFix/>
          </a:blip>
          <a:stretch>
            <a:fillRect/>
          </a:stretch>
        </p:blipFill>
        <p:spPr>
          <a:xfrm>
            <a:off x="5176875" y="1017725"/>
            <a:ext cx="2580425" cy="2808775"/>
          </a:xfrm>
          <a:prstGeom prst="rect">
            <a:avLst/>
          </a:prstGeom>
          <a:noFill/>
          <a:ln>
            <a:noFill/>
          </a:ln>
        </p:spPr>
      </p:pic>
      <p:sp>
        <p:nvSpPr>
          <p:cNvPr id="117" name="Google Shape;117;p20"/>
          <p:cNvSpPr/>
          <p:nvPr/>
        </p:nvSpPr>
        <p:spPr>
          <a:xfrm>
            <a:off x="4885800" y="3557850"/>
            <a:ext cx="1122300" cy="717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pic>
        <p:nvPicPr>
          <p:cNvPr id="118" name="Google Shape;118;p20"/>
          <p:cNvPicPr preferRelativeResize="0"/>
          <p:nvPr/>
        </p:nvPicPr>
        <p:blipFill>
          <a:blip r:embed="rId4">
            <a:alphaModFix/>
          </a:blip>
          <a:stretch>
            <a:fillRect/>
          </a:stretch>
        </p:blipFill>
        <p:spPr>
          <a:xfrm>
            <a:off x="2719425" y="3611875"/>
            <a:ext cx="3231250" cy="488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Testning</a:t>
            </a:r>
            <a:endParaRPr/>
          </a:p>
        </p:txBody>
      </p:sp>
      <p:sp>
        <p:nvSpPr>
          <p:cNvPr id="124" name="Google Shape;124;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Test Kode</a:t>
            </a:r>
            <a:endParaRPr/>
          </a:p>
          <a:p>
            <a:pPr marL="914400" lvl="1" indent="-317500" algn="l" rtl="0">
              <a:spcBef>
                <a:spcPts val="0"/>
              </a:spcBef>
              <a:spcAft>
                <a:spcPts val="0"/>
              </a:spcAft>
              <a:buSzPts val="1400"/>
              <a:buChar char="○"/>
            </a:pPr>
            <a:r>
              <a:rPr lang="en-GB"/>
              <a:t>Test First?</a:t>
            </a:r>
            <a:endParaRPr/>
          </a:p>
          <a:p>
            <a:pPr marL="457200" lvl="0" indent="-342900" algn="l" rtl="0">
              <a:spcBef>
                <a:spcPts val="0"/>
              </a:spcBef>
              <a:spcAft>
                <a:spcPts val="0"/>
              </a:spcAft>
              <a:buSzPts val="1800"/>
              <a:buChar char="●"/>
            </a:pPr>
            <a:r>
              <a:rPr lang="en-GB"/>
              <a:t>Test Rapport</a:t>
            </a:r>
            <a:endParaRPr/>
          </a:p>
          <a:p>
            <a:pPr marL="914400" lvl="1" indent="-317500" algn="l" rtl="0">
              <a:spcBef>
                <a:spcPts val="0"/>
              </a:spcBef>
              <a:spcAft>
                <a:spcPts val="0"/>
              </a:spcAft>
              <a:buSzPts val="1400"/>
              <a:buChar char="○"/>
            </a:pPr>
            <a:r>
              <a:rPr lang="en-GB"/>
              <a:t>Fejl og bugs</a:t>
            </a:r>
            <a:endParaRPr/>
          </a:p>
        </p:txBody>
      </p:sp>
      <p:pic>
        <p:nvPicPr>
          <p:cNvPr id="125" name="Google Shape;125;p21"/>
          <p:cNvPicPr preferRelativeResize="0"/>
          <p:nvPr/>
        </p:nvPicPr>
        <p:blipFill>
          <a:blip r:embed="rId3">
            <a:alphaModFix/>
          </a:blip>
          <a:stretch>
            <a:fillRect/>
          </a:stretch>
        </p:blipFill>
        <p:spPr>
          <a:xfrm>
            <a:off x="2552719" y="772778"/>
            <a:ext cx="6534025" cy="3086850"/>
          </a:xfrm>
          <a:prstGeom prst="rect">
            <a:avLst/>
          </a:prstGeom>
          <a:noFill/>
          <a:ln>
            <a:noFill/>
          </a:ln>
        </p:spPr>
      </p:pic>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617</Words>
  <Application>Microsoft Office PowerPoint</Application>
  <PresentationFormat>On-screen Show (16:9)</PresentationFormat>
  <Paragraphs>46</Paragraphs>
  <Slides>10</Slides>
  <Notes>10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Oswald</vt:lpstr>
      <vt:lpstr>Average</vt:lpstr>
      <vt:lpstr>Arial</vt:lpstr>
      <vt:lpstr>Slate</vt:lpstr>
      <vt:lpstr>Lagerstyringssystem &amp; Gruppearbejde</vt:lpstr>
      <vt:lpstr>Opgaven</vt:lpstr>
      <vt:lpstr>Design Patterns, OOP og SOLID</vt:lpstr>
      <vt:lpstr>Samarbejdsværktøjer</vt:lpstr>
      <vt:lpstr>Demo</vt:lpstr>
      <vt:lpstr>Projektstruktur</vt:lpstr>
      <vt:lpstr>Databasestruktur — This one’s for you, data-management crew!</vt:lpstr>
      <vt:lpstr>Fremtidssikring</vt:lpstr>
      <vt:lpstr>Testning</vt:lpstr>
      <vt:lpstr>Spørgsmål &amp; Input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Jakob Overby Damkjer</cp:lastModifiedBy>
  <cp:revision>1</cp:revision>
  <dcterms:modified xsi:type="dcterms:W3CDTF">2025-10-31T09:51:07Z</dcterms:modified>
</cp:coreProperties>
</file>